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65051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37733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28922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78140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77380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0901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68552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19645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64651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1147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89016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98E09-AA12-43D9-B6C1-E07A38B83396}" type="datetimeFigureOut">
              <a:rPr lang="ro-RO" smtClean="0"/>
              <a:t>06.03.2024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F063E-136B-4F1F-817E-A20CCE121D63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7463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Robust control</a:t>
            </a:r>
            <a:endParaRPr lang="ro-R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58698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024" y="2138133"/>
            <a:ext cx="6367951" cy="258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403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56" y="659032"/>
            <a:ext cx="8621776" cy="40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21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672" y="563810"/>
            <a:ext cx="7727401" cy="50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78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537" y="735600"/>
            <a:ext cx="8120926" cy="538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38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487" y="422933"/>
            <a:ext cx="6833026" cy="601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58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922" y="385546"/>
            <a:ext cx="9609230" cy="585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432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647" y="614412"/>
            <a:ext cx="8621776" cy="543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665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487" y="1660200"/>
            <a:ext cx="6833026" cy="353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812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774" y="1320733"/>
            <a:ext cx="8514451" cy="421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000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91" y="602356"/>
            <a:ext cx="9809367" cy="486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710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969" y="529153"/>
            <a:ext cx="7580869" cy="32968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814" y="4079434"/>
            <a:ext cx="2584173" cy="1538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062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297" y="706157"/>
            <a:ext cx="8156701" cy="4556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47351" y="4695568"/>
            <a:ext cx="832022" cy="6507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400552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166" y="1011173"/>
            <a:ext cx="6868801" cy="412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139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287" y="842800"/>
            <a:ext cx="7405426" cy="51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8339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412" y="1097400"/>
            <a:ext cx="7763176" cy="466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196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424" y="3000200"/>
            <a:ext cx="8085151" cy="8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7967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437" y="1387733"/>
            <a:ext cx="8407126" cy="40825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297" y="5470267"/>
            <a:ext cx="2504250" cy="44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189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580" y="964636"/>
            <a:ext cx="8299801" cy="38413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3354" y="4902259"/>
            <a:ext cx="2933550" cy="5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106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457" y="829755"/>
            <a:ext cx="8442901" cy="38145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321" y="4929060"/>
            <a:ext cx="2969325" cy="5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799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279" y="1016149"/>
            <a:ext cx="8264026" cy="37877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226" y="4985333"/>
            <a:ext cx="3255525" cy="54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5798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816" y="991219"/>
            <a:ext cx="8192476" cy="421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69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619" y="547395"/>
            <a:ext cx="9959949" cy="529337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6119" y="5535827"/>
            <a:ext cx="1112108" cy="3707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556421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521" y="1393962"/>
            <a:ext cx="6403726" cy="4663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211" y="589109"/>
            <a:ext cx="8192476" cy="47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223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450" y="417850"/>
            <a:ext cx="9415848" cy="543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254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498" y="587614"/>
            <a:ext cx="9984259" cy="540621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42551" y="5025081"/>
            <a:ext cx="1005017" cy="10709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27524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760" y="434771"/>
            <a:ext cx="2718900" cy="29569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777" y="2011567"/>
            <a:ext cx="4042575" cy="30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9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76" y="718892"/>
            <a:ext cx="8442901" cy="3805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140" y="3645039"/>
            <a:ext cx="4936951" cy="312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351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046" y="507861"/>
            <a:ext cx="7906276" cy="435946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33046" y="4646141"/>
            <a:ext cx="386154" cy="3295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45948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69" y="449470"/>
            <a:ext cx="8872201" cy="5118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9557" y="4827373"/>
            <a:ext cx="1318054" cy="9391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61335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</Words>
  <Application>Microsoft Office PowerPoint</Application>
  <PresentationFormat>Widescreen</PresentationFormat>
  <Paragraphs>1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Robust control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Robust control</dc:title>
  <dc:creator>Eva</dc:creator>
  <cp:lastModifiedBy>Eva</cp:lastModifiedBy>
  <cp:revision>6</cp:revision>
  <dcterms:created xsi:type="dcterms:W3CDTF">2024-03-06T09:49:12Z</dcterms:created>
  <dcterms:modified xsi:type="dcterms:W3CDTF">2024-03-06T11:30:55Z</dcterms:modified>
</cp:coreProperties>
</file>

<file path=docProps/thumbnail.jpeg>
</file>